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4" r:id="rId4"/>
  </p:sldMasterIdLst>
  <p:sldIdLst>
    <p:sldId id="261" r:id="rId5"/>
    <p:sldId id="263" r:id="rId6"/>
    <p:sldId id="258" r:id="rId7"/>
    <p:sldId id="268" r:id="rId8"/>
    <p:sldId id="265" r:id="rId9"/>
    <p:sldId id="269" r:id="rId10"/>
    <p:sldId id="270" r:id="rId11"/>
    <p:sldId id="271" r:id="rId12"/>
    <p:sldId id="273" r:id="rId13"/>
    <p:sldId id="272" r:id="rId14"/>
    <p:sldId id="274" r:id="rId15"/>
    <p:sldId id="275" r:id="rId16"/>
    <p:sldId id="267" r:id="rId17"/>
    <p:sldId id="27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varScale="1">
        <p:scale>
          <a:sx n="72" d="100"/>
          <a:sy n="72" d="100"/>
        </p:scale>
        <p:origin x="66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96262926-A67D-4E4E-9515-5EBC67F0B634}">
      <dgm:prSet custT="1"/>
      <dgm:spPr/>
      <dgm:t>
        <a:bodyPr/>
        <a:lstStyle/>
        <a:p>
          <a:pPr>
            <a:buFont typeface="Wingdings" panose="05000000000000000000" pitchFamily="2" charset="2"/>
            <a:buChar char="v"/>
          </a:pPr>
          <a:r>
            <a:rPr lang="en-US" sz="2000" dirty="0">
              <a:solidFill>
                <a:schemeClr val="bg2"/>
              </a:solidFill>
              <a:latin typeface="Times New Roman" panose="02020603050405020304" pitchFamily="18" charset="0"/>
              <a:cs typeface="Times New Roman" panose="02020603050405020304" pitchFamily="18" charset="0"/>
            </a:rPr>
            <a:t>Backend</a:t>
          </a:r>
          <a:endParaRPr lang="en-US" sz="2000" dirty="0">
            <a:solidFill>
              <a:schemeClr val="bg2"/>
            </a:solidFill>
          </a:endParaRPr>
        </a:p>
      </dgm:t>
    </dgm:pt>
    <dgm:pt modelId="{EC74E552-C501-4B0E-9400-E8B410F53D50}" type="parTrans" cxnId="{8C5B110A-FBC3-4CBF-BED2-413E87D4DAD5}">
      <dgm:prSet/>
      <dgm:spPr/>
      <dgm:t>
        <a:bodyPr/>
        <a:lstStyle/>
        <a:p>
          <a:endParaRPr lang="en-US"/>
        </a:p>
      </dgm:t>
    </dgm:pt>
    <dgm:pt modelId="{1DA7ACEB-F642-43C1-BCB5-F580B9B985B9}" type="sibTrans" cxnId="{8C5B110A-FBC3-4CBF-BED2-413E87D4DAD5}">
      <dgm:prSet/>
      <dgm:spPr/>
      <dgm:t>
        <a:bodyPr/>
        <a:lstStyle/>
        <a:p>
          <a:endParaRPr lang="en-US"/>
        </a:p>
      </dgm:t>
    </dgm:pt>
    <dgm:pt modelId="{09C152DA-7620-4852-8162-A77EC3609F3F}">
      <dgm:prSet custT="1"/>
      <dgm:spPr/>
      <dgm:t>
        <a:bodyPr/>
        <a:lstStyle/>
        <a:p>
          <a:r>
            <a:rPr lang="en-US" sz="2000" dirty="0">
              <a:latin typeface="Times New Roman" panose="02020603050405020304" pitchFamily="18" charset="0"/>
              <a:cs typeface="Times New Roman" panose="02020603050405020304" pitchFamily="18" charset="0"/>
            </a:rPr>
            <a:t>Tools</a:t>
          </a:r>
        </a:p>
      </dgm:t>
    </dgm:pt>
    <dgm:pt modelId="{9F6D14C0-6C82-4CBD-8D6D-B0E117B6F2ED}" type="parTrans" cxnId="{23ECAC8B-17A4-4883-AA0E-06D66B7E788A}">
      <dgm:prSet/>
      <dgm:spPr/>
      <dgm:t>
        <a:bodyPr/>
        <a:lstStyle/>
        <a:p>
          <a:endParaRPr lang="en-US"/>
        </a:p>
      </dgm:t>
    </dgm:pt>
    <dgm:pt modelId="{0AE8D36D-0F0F-4206-AE39-0A2D73987B68}" type="sibTrans" cxnId="{23ECAC8B-17A4-4883-AA0E-06D66B7E788A}">
      <dgm:prSet/>
      <dgm:spPr/>
      <dgm:t>
        <a:bodyPr/>
        <a:lstStyle/>
        <a:p>
          <a:endParaRPr lang="en-US"/>
        </a:p>
      </dgm:t>
    </dgm:pt>
    <dgm:pt modelId="{6C8937BE-93F8-4DED-8538-1C601DAEBA66}">
      <dgm:prSet/>
      <dgm:spPr/>
      <dgm:t>
        <a:bodyPr/>
        <a:lstStyle/>
        <a:p>
          <a:pPr>
            <a:buFont typeface="Wingdings" panose="05000000000000000000" pitchFamily="2" charset="2"/>
            <a:buNone/>
          </a:pPr>
          <a:endParaRPr lang="en-US" dirty="0"/>
        </a:p>
      </dgm:t>
    </dgm:pt>
    <dgm:pt modelId="{77D169C6-D77F-456D-B18B-D7BE016AD87A}" type="parTrans" cxnId="{FAA8D3DD-12E8-457D-9144-B037C5678347}">
      <dgm:prSet/>
      <dgm:spPr/>
      <dgm:t>
        <a:bodyPr/>
        <a:lstStyle/>
        <a:p>
          <a:endParaRPr lang="en-US"/>
        </a:p>
      </dgm:t>
    </dgm:pt>
    <dgm:pt modelId="{A97BE953-FA9D-4BA6-A92C-494DB1F3BA59}" type="sibTrans" cxnId="{FAA8D3DD-12E8-457D-9144-B037C5678347}">
      <dgm:prSet/>
      <dgm:spPr/>
      <dgm:t>
        <a:bodyPr/>
        <a:lstStyle/>
        <a:p>
          <a:endParaRPr lang="en-US"/>
        </a:p>
      </dgm:t>
    </dgm:pt>
    <dgm:pt modelId="{C5146535-FD3D-4589-98A3-623B8DA4B8DB}">
      <dgm:prSet custT="1"/>
      <dgm:spPr/>
      <dgm:t>
        <a:bodyPr/>
        <a:lstStyle/>
        <a:p>
          <a:r>
            <a:rPr lang="en-US" sz="2000" dirty="0">
              <a:latin typeface="Times New Roman" panose="02020603050405020304" pitchFamily="18" charset="0"/>
              <a:cs typeface="Times New Roman" panose="02020603050405020304" pitchFamily="18" charset="0"/>
            </a:rPr>
            <a:t>Frontend</a:t>
          </a:r>
        </a:p>
      </dgm:t>
    </dgm:pt>
    <dgm:pt modelId="{7A3CCAF8-AC3A-401E-AEDD-44BBC1AA9C31}" type="sibTrans" cxnId="{8EBF857E-7408-4941-91E4-293B0F59EEF7}">
      <dgm:prSet/>
      <dgm:spPr/>
      <dgm:t>
        <a:bodyPr/>
        <a:lstStyle/>
        <a:p>
          <a:endParaRPr lang="en-US"/>
        </a:p>
      </dgm:t>
    </dgm:pt>
    <dgm:pt modelId="{20848F78-EC70-4162-96CE-CC68006930F0}" type="parTrans" cxnId="{8EBF857E-7408-4941-91E4-293B0F59EEF7}">
      <dgm:prSet/>
      <dgm:spPr/>
      <dgm:t>
        <a:bodyPr/>
        <a:lstStyle/>
        <a:p>
          <a:endParaRPr lang="en-US"/>
        </a:p>
      </dgm:t>
    </dgm:pt>
    <dgm:pt modelId="{AB52B3CC-6563-466D-BFC3-9B6B5AFA0881}" type="pres">
      <dgm:prSet presAssocID="{6A70FD8F-0050-42E3-8B3A-6ED7CFB9852E}" presName="Name0" presStyleCnt="0">
        <dgm:presLayoutVars>
          <dgm:chMax/>
          <dgm:chPref/>
          <dgm:animLvl val="lvl"/>
        </dgm:presLayoutVars>
      </dgm:prSet>
      <dgm:spPr/>
    </dgm:pt>
    <dgm:pt modelId="{92F0FC6E-4B28-4F0E-A4D4-419DA7E69742}" type="pres">
      <dgm:prSet presAssocID="{96262926-A67D-4E4E-9515-5EBC67F0B634}" presName="composite1" presStyleCnt="0"/>
      <dgm:spPr/>
    </dgm:pt>
    <dgm:pt modelId="{6E6EFA18-F5AD-40E6-86BD-6B062BA18EE9}" type="pres">
      <dgm:prSet presAssocID="{96262926-A67D-4E4E-9515-5EBC67F0B634}" presName="parent1" presStyleLbl="alignNode1" presStyleIdx="0" presStyleCnt="3">
        <dgm:presLayoutVars>
          <dgm:chMax val="1"/>
          <dgm:chPref val="1"/>
          <dgm:bulletEnabled val="1"/>
        </dgm:presLayoutVars>
      </dgm:prSet>
      <dgm:spPr/>
    </dgm:pt>
    <dgm:pt modelId="{D5E4BD0A-1BF9-429D-8777-9943734E693C}" type="pres">
      <dgm:prSet presAssocID="{96262926-A67D-4E4E-9515-5EBC67F0B634}" presName="Childtext1" presStyleLbl="revTx" presStyleIdx="0" presStyleCnt="3">
        <dgm:presLayoutVars>
          <dgm:bulletEnabled val="1"/>
        </dgm:presLayoutVars>
      </dgm:prSet>
      <dgm:spPr/>
    </dgm:pt>
    <dgm:pt modelId="{297698E7-AAF0-4D9A-9C8D-B2E93FA9CC23}" type="pres">
      <dgm:prSet presAssocID="{96262926-A67D-4E4E-9515-5EBC67F0B634}" presName="ConnectLine1" presStyleLbl="sibTrans1D1" presStyleIdx="0" presStyleCnt="3"/>
      <dgm:spPr>
        <a:noFill/>
        <a:ln w="12700" cap="rnd" cmpd="sng" algn="ctr">
          <a:solidFill>
            <a:schemeClr val="accent1">
              <a:shade val="90000"/>
              <a:hueOff val="0"/>
              <a:satOff val="0"/>
              <a:lumOff val="0"/>
              <a:alphaOff val="0"/>
            </a:schemeClr>
          </a:solidFill>
          <a:prstDash val="dash"/>
        </a:ln>
        <a:effectLst/>
      </dgm:spPr>
    </dgm:pt>
    <dgm:pt modelId="{1DF0F49B-17CE-4E6A-AF39-EF9686C1945B}" type="pres">
      <dgm:prSet presAssocID="{96262926-A67D-4E4E-9515-5EBC67F0B634}" presName="ConnectLineEnd1" presStyleLbl="lnNode1" presStyleIdx="0" presStyleCnt="3"/>
      <dgm:spPr/>
    </dgm:pt>
    <dgm:pt modelId="{6A6C4D87-6497-48BE-A572-19002551BF15}" type="pres">
      <dgm:prSet presAssocID="{96262926-A67D-4E4E-9515-5EBC67F0B634}" presName="EmptyPane1" presStyleCnt="0"/>
      <dgm:spPr/>
    </dgm:pt>
    <dgm:pt modelId="{21AC4933-BBD7-4D5A-9FFC-C35AB599468A}" type="pres">
      <dgm:prSet presAssocID="{1DA7ACEB-F642-43C1-BCB5-F580B9B985B9}"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custLinFactY="-88791" custLinFactNeighborX="12803" custLinFactNeighborY="-100000">
        <dgm:presLayoutVars>
          <dgm:bulletEnabled val="1"/>
        </dgm:presLayoutVars>
      </dgm:prSet>
      <dgm:spPr/>
    </dgm:pt>
    <dgm:pt modelId="{DBA410EB-5F61-4F46-92D9-C5B0AA59EE15}" type="pres">
      <dgm:prSet presAssocID="{C5146535-FD3D-4589-98A3-623B8DA4B8DB}" presName="ConnectLine1" presStyleLbl="sibTrans1D1" presStyleIdx="1" presStyleCnt="3" custLinFactY="-100000" custLinFactNeighborX="-13025" custLinFactNeighborY="-12469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custLinFactY="-700000" custLinFactNeighborX="1" custLinFactNeighborY="-753840"/>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custLinFactNeighborX="9734" custLinFactNeighborY="-3081">
        <dgm:presLayoutVars>
          <dgm:bulletEnabled val="1"/>
        </dgm:presLayoutVars>
      </dgm:prSet>
      <dgm:spPr/>
    </dgm:pt>
    <dgm:pt modelId="{440E9361-37D2-4157-AF38-7B49AD23708B}" type="pres">
      <dgm:prSet presAssocID="{09C152DA-7620-4852-8162-A77EC3609F3F}" presName="ConnectLine1" presStyleLbl="sibTrans1D1" presStyleIdx="2" presStyleCnt="3" custLinFactY="100000" custLinFactNeighborX="-78153" custLinFactNeighborY="115132"/>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custLinFactY="695969" custLinFactNeighborX="-19122" custLinFactNeighborY="700000"/>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6A70FD8F-0050-42E3-8B3A-6ED7CFB9852E}"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B50D586D-FAD7-4ECB-8EBE-378A50C6A38B}" type="presOf" srcId="{96262926-A67D-4E4E-9515-5EBC67F0B634}" destId="{6E6EFA18-F5AD-40E6-86BD-6B062BA18EE9}"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AA8D3DD-12E8-457D-9144-B037C5678347}" srcId="{09C152DA-7620-4852-8162-A77EC3609F3F}" destId="{6C8937BE-93F8-4DED-8538-1C601DAEBA66}" srcOrd="0" destOrd="0" parTransId="{77D169C6-D77F-456D-B18B-D7BE016AD87A}" sibTransId="{A97BE953-FA9D-4BA6-A92C-494DB1F3BA59}"/>
    <dgm:cxn modelId="{605A193D-D37C-424C-9F48-C501F89A8AFB}" type="presParOf" srcId="{AB52B3CC-6563-466D-BFC3-9B6B5AFA0881}" destId="{92F0FC6E-4B28-4F0E-A4D4-419DA7E69742}" srcOrd="0" destOrd="0" presId="urn:microsoft.com/office/officeart/2016/7/layout/RoundedRectangleTimeline"/>
    <dgm:cxn modelId="{31891EC4-C690-4D75-9C56-7E27EE9D8A74}" type="presParOf" srcId="{92F0FC6E-4B28-4F0E-A4D4-419DA7E69742}" destId="{6E6EFA18-F5AD-40E6-86BD-6B062BA18EE9}" srcOrd="0" destOrd="0" presId="urn:microsoft.com/office/officeart/2016/7/layout/RoundedRectangleTimeline"/>
    <dgm:cxn modelId="{94C7BE95-672A-45F1-9348-092FC605BB0D}" type="presParOf" srcId="{92F0FC6E-4B28-4F0E-A4D4-419DA7E69742}" destId="{D5E4BD0A-1BF9-429D-8777-9943734E693C}" srcOrd="1" destOrd="0" presId="urn:microsoft.com/office/officeart/2016/7/layout/RoundedRectangleTimeline"/>
    <dgm:cxn modelId="{F42F0BA0-8A0B-458A-A5E2-4D43421628BB}" type="presParOf" srcId="{92F0FC6E-4B28-4F0E-A4D4-419DA7E69742}" destId="{297698E7-AAF0-4D9A-9C8D-B2E93FA9CC23}" srcOrd="2" destOrd="0" presId="urn:microsoft.com/office/officeart/2016/7/layout/RoundedRectangleTimeline"/>
    <dgm:cxn modelId="{B3522D30-B3C1-4900-9999-32AD9A36F1F7}" type="presParOf" srcId="{92F0FC6E-4B28-4F0E-A4D4-419DA7E69742}" destId="{1DF0F49B-17CE-4E6A-AF39-EF9686C1945B}" srcOrd="3" destOrd="0" presId="urn:microsoft.com/office/officeart/2016/7/layout/RoundedRectangleTimeline"/>
    <dgm:cxn modelId="{DECF80C1-FFDD-4549-B4E5-515CC841A3F0}" type="presParOf" srcId="{92F0FC6E-4B28-4F0E-A4D4-419DA7E69742}" destId="{6A6C4D87-6497-48BE-A572-19002551BF15}" srcOrd="4" destOrd="0" presId="urn:microsoft.com/office/officeart/2016/7/layout/RoundedRectangleTimeline"/>
    <dgm:cxn modelId="{91066576-97F8-46C9-95CD-5FC60ECA834E}" type="presParOf" srcId="{AB52B3CC-6563-466D-BFC3-9B6B5AFA0881}" destId="{21AC4933-BBD7-4D5A-9FFC-C35AB599468A}"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6EFA18-F5AD-40E6-86BD-6B062BA18EE9}">
      <dsp:nvSpPr>
        <dsp:cNvPr id="0" name=""/>
        <dsp:cNvSpPr/>
      </dsp:nvSpPr>
      <dsp:spPr>
        <a:xfrm rot="16200000">
          <a:off x="2325832" y="336503"/>
          <a:ext cx="367823"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1">
          <a:noAutofit/>
        </a:bodyPr>
        <a:lstStyle/>
        <a:p>
          <a:pPr marL="0" lvl="0" indent="0" algn="ctr" defTabSz="889000">
            <a:lnSpc>
              <a:spcPct val="90000"/>
            </a:lnSpc>
            <a:spcBef>
              <a:spcPct val="0"/>
            </a:spcBef>
            <a:spcAft>
              <a:spcPct val="35000"/>
            </a:spcAft>
            <a:buFont typeface="Wingdings" panose="05000000000000000000" pitchFamily="2" charset="2"/>
            <a:buNone/>
          </a:pPr>
          <a:r>
            <a:rPr lang="en-US" sz="2000" kern="1200" dirty="0">
              <a:solidFill>
                <a:schemeClr val="bg2"/>
              </a:solidFill>
              <a:latin typeface="Times New Roman" panose="02020603050405020304" pitchFamily="18" charset="0"/>
              <a:cs typeface="Times New Roman" panose="02020603050405020304" pitchFamily="18" charset="0"/>
            </a:rPr>
            <a:t>Backend</a:t>
          </a:r>
          <a:endParaRPr lang="en-US" sz="2000" kern="1200" dirty="0">
            <a:solidFill>
              <a:schemeClr val="bg2"/>
            </a:solidFill>
          </a:endParaRPr>
        </a:p>
      </dsp:txBody>
      <dsp:txXfrm rot="5400000">
        <a:off x="1025085" y="1673162"/>
        <a:ext cx="2987274" cy="331911"/>
      </dsp:txXfrm>
    </dsp:sp>
    <dsp:sp modelId="{D5E4BD0A-1BF9-429D-8777-9943734E693C}">
      <dsp:nvSpPr>
        <dsp:cNvPr id="0" name=""/>
        <dsp:cNvSpPr/>
      </dsp:nvSpPr>
      <dsp:spPr>
        <a:xfrm>
          <a:off x="5385" y="0"/>
          <a:ext cx="5008717" cy="1287383"/>
        </a:xfrm>
        <a:prstGeom prst="rect">
          <a:avLst/>
        </a:prstGeom>
        <a:noFill/>
        <a:ln>
          <a:noFill/>
        </a:ln>
        <a:effectLst/>
      </dsp:spPr>
      <dsp:style>
        <a:lnRef idx="0">
          <a:scrgbClr r="0" g="0" b="0"/>
        </a:lnRef>
        <a:fillRef idx="0">
          <a:scrgbClr r="0" g="0" b="0"/>
        </a:fillRef>
        <a:effectRef idx="0">
          <a:scrgbClr r="0" g="0" b="0"/>
        </a:effectRef>
        <a:fontRef idx="minor"/>
      </dsp:style>
    </dsp:sp>
    <dsp:sp modelId="{297698E7-AAF0-4D9A-9C8D-B2E93FA9CC23}">
      <dsp:nvSpPr>
        <dsp:cNvPr id="0" name=""/>
        <dsp:cNvSpPr/>
      </dsp:nvSpPr>
      <dsp:spPr>
        <a:xfrm>
          <a:off x="2509744" y="1360948"/>
          <a:ext cx="0" cy="294259"/>
        </a:xfrm>
        <a:prstGeom prst="line">
          <a:avLst/>
        </a:prstGeom>
        <a:noFill/>
        <a:ln w="12700" cap="rnd" cmpd="sng" algn="ctr">
          <a:solidFill>
            <a:schemeClr val="accent1">
              <a:shade val="90000"/>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DF0F49B-17CE-4E6A-AF39-EF9686C1945B}">
      <dsp:nvSpPr>
        <dsp:cNvPr id="0" name=""/>
        <dsp:cNvSpPr/>
      </dsp:nvSpPr>
      <dsp:spPr>
        <a:xfrm>
          <a:off x="2472962" y="1287383"/>
          <a:ext cx="73564" cy="73564"/>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655207"/>
          <a:ext cx="3005230" cy="367823"/>
        </a:xfrm>
        <a:prstGeom prst="rect">
          <a:avLst/>
        </a:prstGeom>
        <a:solidFill>
          <a:schemeClr val="accent1">
            <a:shade val="80000"/>
            <a:hueOff val="259810"/>
            <a:satOff val="-27698"/>
            <a:lumOff val="21977"/>
            <a:alphaOff val="0"/>
          </a:schemeClr>
        </a:solidFill>
        <a:ln w="22225" cap="rnd" cmpd="sng" algn="ctr">
          <a:solidFill>
            <a:schemeClr val="accent1">
              <a:shade val="80000"/>
              <a:hueOff val="259810"/>
              <a:satOff val="-27698"/>
              <a:lumOff val="219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1">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Frontend</a:t>
          </a:r>
        </a:p>
      </dsp:txBody>
      <dsp:txXfrm>
        <a:off x="4012359" y="1655207"/>
        <a:ext cx="3005230" cy="367823"/>
      </dsp:txXfrm>
    </dsp:sp>
    <dsp:sp modelId="{DF65791B-462E-4589-B98D-F60587330CA8}">
      <dsp:nvSpPr>
        <dsp:cNvPr id="0" name=""/>
        <dsp:cNvSpPr/>
      </dsp:nvSpPr>
      <dsp:spPr>
        <a:xfrm>
          <a:off x="3651882" y="0"/>
          <a:ext cx="5008717" cy="1287383"/>
        </a:xfrm>
        <a:prstGeom prst="rect">
          <a:avLst/>
        </a:prstGeom>
        <a:noFill/>
        <a:ln>
          <a:noFill/>
        </a:ln>
        <a:effectLst/>
      </dsp:spPr>
      <dsp:style>
        <a:lnRef idx="0">
          <a:scrgbClr r="0" g="0" b="0"/>
        </a:lnRef>
        <a:fillRef idx="0">
          <a:scrgbClr r="0" g="0" b="0"/>
        </a:fillRef>
        <a:effectRef idx="0">
          <a:scrgbClr r="0" g="0" b="0"/>
        </a:effectRef>
        <a:fontRef idx="minor"/>
      </dsp:style>
    </dsp:sp>
    <dsp:sp modelId="{DBA410EB-5F61-4F46-92D9-C5B0AA59EE15}">
      <dsp:nvSpPr>
        <dsp:cNvPr id="0" name=""/>
        <dsp:cNvSpPr/>
      </dsp:nvSpPr>
      <dsp:spPr>
        <a:xfrm>
          <a:off x="5510286" y="1361851"/>
          <a:ext cx="0" cy="294259"/>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193" y="1247776"/>
          <a:ext cx="73564" cy="73564"/>
        </a:xfrm>
        <a:prstGeom prst="ellipse">
          <a:avLst/>
        </a:prstGeom>
        <a:solidFill>
          <a:schemeClr val="accent1">
            <a:shade val="80000"/>
            <a:hueOff val="259810"/>
            <a:satOff val="-27698"/>
            <a:lumOff val="219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336293" y="336503"/>
          <a:ext cx="367823" cy="3005230"/>
        </a:xfrm>
        <a:prstGeom prst="round2SameRect">
          <a:avLst/>
        </a:prstGeom>
        <a:solidFill>
          <a:schemeClr val="accent1">
            <a:shade val="80000"/>
            <a:hueOff val="519620"/>
            <a:satOff val="-55397"/>
            <a:lumOff val="43953"/>
            <a:alphaOff val="0"/>
          </a:schemeClr>
        </a:solidFill>
        <a:ln w="22225" cap="rnd" cmpd="sng" algn="ctr">
          <a:solidFill>
            <a:schemeClr val="accent1">
              <a:shade val="80000"/>
              <a:hueOff val="519620"/>
              <a:satOff val="-55397"/>
              <a:lumOff val="4395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1">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Tools</a:t>
          </a:r>
        </a:p>
      </dsp:txBody>
      <dsp:txXfrm rot="-5400000">
        <a:off x="7017590" y="1673162"/>
        <a:ext cx="2987274" cy="331911"/>
      </dsp:txXfrm>
    </dsp:sp>
    <dsp:sp modelId="{B4723E2A-4FF1-452A-BD25-8EC364F15A6F}">
      <dsp:nvSpPr>
        <dsp:cNvPr id="0" name=""/>
        <dsp:cNvSpPr/>
      </dsp:nvSpPr>
      <dsp:spPr>
        <a:xfrm>
          <a:off x="6021232" y="0"/>
          <a:ext cx="5008717" cy="12873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Wingdings" panose="05000000000000000000" pitchFamily="2" charset="2"/>
            <a:buNone/>
          </a:pPr>
          <a:endParaRPr lang="en-US" sz="1800" kern="1200" dirty="0"/>
        </a:p>
      </dsp:txBody>
      <dsp:txXfrm>
        <a:off x="6021232" y="0"/>
        <a:ext cx="5008717" cy="1287383"/>
      </dsp:txXfrm>
    </dsp:sp>
    <dsp:sp modelId="{440E9361-37D2-4157-AF38-7B49AD23708B}">
      <dsp:nvSpPr>
        <dsp:cNvPr id="0" name=""/>
        <dsp:cNvSpPr/>
      </dsp:nvSpPr>
      <dsp:spPr>
        <a:xfrm>
          <a:off x="8492070" y="1993993"/>
          <a:ext cx="0" cy="294259"/>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69356" y="2314324"/>
          <a:ext cx="73564" cy="73564"/>
        </a:xfrm>
        <a:prstGeom prst="ellipse">
          <a:avLst/>
        </a:prstGeom>
        <a:solidFill>
          <a:schemeClr val="accent1">
            <a:shade val="80000"/>
            <a:hueOff val="519620"/>
            <a:satOff val="-55397"/>
            <a:lumOff val="4395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ED291B17-9318-49DB-B28B-6E5994AE9581}" type="datetime1">
              <a:rPr lang="en-US" smtClean="0"/>
              <a:t>2/5/2021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448394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223721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ED291B17-9318-49DB-B28B-6E5994AE9581}" type="datetime1">
              <a:rPr lang="en-US" smtClean="0"/>
              <a:t>2/5/2021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4167786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1274563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2497495-0637-405E-AE64-5CC7506D51F5}" type="datetime1">
              <a:rPr lang="en-US" smtClean="0"/>
              <a:t>2/5/2021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076923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91B17-9318-49DB-B28B-6E5994AE9581}" type="datetime1">
              <a:rPr lang="en-US" smtClean="0"/>
              <a:t>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8665089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t>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3961744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6746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1598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ED291B17-9318-49DB-B28B-6E5994AE9581}" type="datetime1">
              <a:rPr lang="en-US" smtClean="0"/>
              <a:t>2/5/2021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13592052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07561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291B17-9318-49DB-B28B-6E5994AE9581}" type="datetime1">
              <a:rPr lang="en-US" smtClean="0"/>
              <a:t>2/5/2021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74903338"/>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5.xml"/><Relationship Id="rId1" Type="http://schemas.openxmlformats.org/officeDocument/2006/relationships/themeOverride" Target="../theme/themeOverride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9000"/>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DAEE12-BEAD-420D-B7BC-5B0A1A86BBC5}"/>
              </a:ext>
            </a:extLst>
          </p:cNvPr>
          <p:cNvSpPr txBox="1"/>
          <p:nvPr/>
        </p:nvSpPr>
        <p:spPr>
          <a:xfrm>
            <a:off x="2940148" y="2067951"/>
            <a:ext cx="4794902" cy="1200329"/>
          </a:xfrm>
          <a:prstGeom prst="rect">
            <a:avLst/>
          </a:prstGeom>
          <a:noFill/>
        </p:spPr>
        <p:txBody>
          <a:bodyPr wrap="none" rtlCol="0">
            <a:spAutoFit/>
          </a:bodyPr>
          <a:lstStyle/>
          <a:p>
            <a:r>
              <a:rPr lang="en-IN" sz="7200" dirty="0">
                <a:solidFill>
                  <a:schemeClr val="accent2">
                    <a:lumMod val="50000"/>
                  </a:schemeClr>
                </a:solidFill>
                <a:latin typeface="Algerian" panose="04020705040A02060702" pitchFamily="82" charset="0"/>
              </a:rPr>
              <a:t>N</a:t>
            </a:r>
            <a:r>
              <a:rPr lang="en-IN" sz="4800" dirty="0">
                <a:solidFill>
                  <a:schemeClr val="accent1">
                    <a:lumMod val="90000"/>
                    <a:lumOff val="10000"/>
                  </a:schemeClr>
                </a:solidFill>
                <a:latin typeface="Baskerville Old Face" panose="02020602080505020303" pitchFamily="18" charset="0"/>
              </a:rPr>
              <a:t>EWS GLOBAL</a:t>
            </a:r>
          </a:p>
        </p:txBody>
      </p:sp>
      <p:sp>
        <p:nvSpPr>
          <p:cNvPr id="3" name="TextBox 2">
            <a:extLst>
              <a:ext uri="{FF2B5EF4-FFF2-40B4-BE49-F238E27FC236}">
                <a16:creationId xmlns:a16="http://schemas.microsoft.com/office/drawing/2014/main" id="{76395F3B-FAD7-4143-BAC7-9DDD39FEF9F4}"/>
              </a:ext>
            </a:extLst>
          </p:cNvPr>
          <p:cNvSpPr txBox="1"/>
          <p:nvPr/>
        </p:nvSpPr>
        <p:spPr>
          <a:xfrm>
            <a:off x="4975320" y="3112257"/>
            <a:ext cx="3440942" cy="400110"/>
          </a:xfrm>
          <a:prstGeom prst="rect">
            <a:avLst/>
          </a:prstGeom>
          <a:noFill/>
        </p:spPr>
        <p:txBody>
          <a:bodyPr wrap="none" rtlCol="0">
            <a:spAutoFit/>
          </a:bodyPr>
          <a:lstStyle/>
          <a:p>
            <a:r>
              <a:rPr lang="en-IN" sz="2000" i="1" dirty="0">
                <a:solidFill>
                  <a:schemeClr val="accent1">
                    <a:lumMod val="75000"/>
                    <a:lumOff val="25000"/>
                  </a:schemeClr>
                </a:solidFill>
                <a:latin typeface="Bodoni MT" panose="02070603080606020203" pitchFamily="18" charset="0"/>
              </a:rPr>
              <a:t>News From All Over The World</a:t>
            </a:r>
          </a:p>
        </p:txBody>
      </p:sp>
      <p:sp>
        <p:nvSpPr>
          <p:cNvPr id="4" name="TextBox 3">
            <a:extLst>
              <a:ext uri="{FF2B5EF4-FFF2-40B4-BE49-F238E27FC236}">
                <a16:creationId xmlns:a16="http://schemas.microsoft.com/office/drawing/2014/main" id="{71A35F76-2F05-4FD0-95CC-8CC17DBC015F}"/>
              </a:ext>
            </a:extLst>
          </p:cNvPr>
          <p:cNvSpPr txBox="1"/>
          <p:nvPr/>
        </p:nvSpPr>
        <p:spPr>
          <a:xfrm>
            <a:off x="8567225" y="4572000"/>
            <a:ext cx="3025187" cy="1200329"/>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Presented By:</a:t>
            </a:r>
          </a:p>
          <a:p>
            <a:r>
              <a:rPr lang="en-IN" dirty="0">
                <a:latin typeface="Times New Roman" panose="02020603050405020304" pitchFamily="18" charset="0"/>
                <a:cs typeface="Times New Roman" panose="02020603050405020304" pitchFamily="18" charset="0"/>
              </a:rPr>
              <a:t>	K Virinchi</a:t>
            </a:r>
          </a:p>
          <a:p>
            <a:r>
              <a:rPr lang="en-IN" dirty="0">
                <a:latin typeface="Times New Roman" panose="02020603050405020304" pitchFamily="18" charset="0"/>
                <a:cs typeface="Times New Roman" panose="02020603050405020304" pitchFamily="18" charset="0"/>
              </a:rPr>
              <a:t>	Metta Roja</a:t>
            </a:r>
          </a:p>
          <a:p>
            <a:r>
              <a:rPr lang="en-IN" dirty="0">
                <a:latin typeface="Times New Roman" panose="02020603050405020304" pitchFamily="18" charset="0"/>
                <a:cs typeface="Times New Roman" panose="02020603050405020304" pitchFamily="18" charset="0"/>
              </a:rPr>
              <a:t>	HariChandana Samudrala</a:t>
            </a:r>
          </a:p>
        </p:txBody>
      </p:sp>
    </p:spTree>
    <p:extLst>
      <p:ext uri="{BB962C8B-B14F-4D97-AF65-F5344CB8AC3E}">
        <p14:creationId xmlns:p14="http://schemas.microsoft.com/office/powerpoint/2010/main" val="1173228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Link Navigation </a:t>
            </a:r>
            <a:endParaRPr lang="en-IN" dirty="0">
              <a:latin typeface="Times New Roman" panose="02020603050405020304" pitchFamily="18" charset="0"/>
              <a:cs typeface="Times New Roman" panose="02020603050405020304" pitchFamily="18" charset="0"/>
            </a:endParaRPr>
          </a:p>
        </p:txBody>
      </p:sp>
      <p:pic>
        <p:nvPicPr>
          <p:cNvPr id="6" name="linkmedia_Trim">
            <a:hlinkClick r:id="" action="ppaction://media"/>
            <a:extLst>
              <a:ext uri="{FF2B5EF4-FFF2-40B4-BE49-F238E27FC236}">
                <a16:creationId xmlns:a16="http://schemas.microsoft.com/office/drawing/2014/main" id="{FC96CDC0-0999-46C1-8BBF-970980EB16C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7078" y="1852742"/>
            <a:ext cx="11133730" cy="4150493"/>
          </a:xfrm>
        </p:spPr>
      </p:pic>
    </p:spTree>
    <p:extLst>
      <p:ext uri="{BB962C8B-B14F-4D97-AF65-F5344CB8AC3E}">
        <p14:creationId xmlns:p14="http://schemas.microsoft.com/office/powerpoint/2010/main" val="2795306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7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FAVOURITES</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87219" y="2059388"/>
            <a:ext cx="5087075" cy="469127"/>
          </a:xfrm>
        </p:spPr>
        <p:txBody>
          <a:bodyPr/>
          <a:lstStyle/>
          <a:p>
            <a:r>
              <a:rPr lang="en-US" dirty="0"/>
              <a:t>Before login</a:t>
            </a:r>
            <a:endParaRPr lang="en-IN"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1025" y="2544417"/>
            <a:ext cx="5392738" cy="3713260"/>
          </a:xfrm>
        </p:spPr>
      </p:pic>
      <p:sp>
        <p:nvSpPr>
          <p:cNvPr id="5" name="Text Placeholder 4"/>
          <p:cNvSpPr>
            <a:spLocks noGrp="1"/>
          </p:cNvSpPr>
          <p:nvPr>
            <p:ph type="body" sz="quarter" idx="3"/>
          </p:nvPr>
        </p:nvSpPr>
        <p:spPr>
          <a:xfrm>
            <a:off x="6523735" y="2035534"/>
            <a:ext cx="5087073" cy="469127"/>
          </a:xfrm>
        </p:spPr>
        <p:txBody>
          <a:bodyPr/>
          <a:lstStyle/>
          <a:p>
            <a:r>
              <a:rPr lang="en-US" dirty="0"/>
              <a:t>After login</a:t>
            </a:r>
            <a:endParaRPr lang="en-IN" dirty="0"/>
          </a:p>
        </p:txBody>
      </p:sp>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18238" y="2552368"/>
            <a:ext cx="5392737" cy="3729161"/>
          </a:xfrm>
        </p:spPr>
      </p:pic>
    </p:spTree>
    <p:extLst>
      <p:ext uri="{BB962C8B-B14F-4D97-AF65-F5344CB8AC3E}">
        <p14:creationId xmlns:p14="http://schemas.microsoft.com/office/powerpoint/2010/main" val="561416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LOGOUT</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87219" y="2067339"/>
            <a:ext cx="5087075" cy="445274"/>
          </a:xfrm>
        </p:spPr>
        <p:txBody>
          <a:bodyPr/>
          <a:lstStyle/>
          <a:p>
            <a:r>
              <a:rPr lang="en-US" dirty="0"/>
              <a:t>Logout</a:t>
            </a:r>
            <a:endParaRPr lang="en-IN"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1025" y="2536466"/>
            <a:ext cx="5392738" cy="3522427"/>
          </a:xfrm>
        </p:spPr>
      </p:pic>
      <p:sp>
        <p:nvSpPr>
          <p:cNvPr id="5" name="Text Placeholder 4"/>
          <p:cNvSpPr>
            <a:spLocks noGrp="1"/>
          </p:cNvSpPr>
          <p:nvPr>
            <p:ph type="body" sz="quarter" idx="3"/>
          </p:nvPr>
        </p:nvSpPr>
        <p:spPr>
          <a:xfrm>
            <a:off x="6523735" y="2019632"/>
            <a:ext cx="5087073" cy="429370"/>
          </a:xfrm>
        </p:spPr>
        <p:txBody>
          <a:bodyPr/>
          <a:lstStyle/>
          <a:p>
            <a:r>
              <a:rPr lang="en-US" dirty="0"/>
              <a:t>After logout</a:t>
            </a:r>
            <a:endParaRPr lang="en-IN" dirty="0"/>
          </a:p>
        </p:txBody>
      </p:sp>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18238" y="2552368"/>
            <a:ext cx="5392737" cy="3593989"/>
          </a:xfrm>
        </p:spPr>
      </p:pic>
    </p:spTree>
    <p:extLst>
      <p:ext uri="{BB962C8B-B14F-4D97-AF65-F5344CB8AC3E}">
        <p14:creationId xmlns:p14="http://schemas.microsoft.com/office/powerpoint/2010/main" val="365817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AE10-9486-449F-A499-96608886BD0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F303A1D-5644-46B4-9338-FD7F265B1F09}"/>
              </a:ext>
            </a:extLst>
          </p:cNvPr>
          <p:cNvSpPr>
            <a:spLocks noGrp="1"/>
          </p:cNvSpPr>
          <p:nvPr>
            <p:ph idx="1"/>
          </p:nvPr>
        </p:nvSpPr>
        <p:spPr>
          <a:xfrm>
            <a:off x="581192" y="2293034"/>
            <a:ext cx="11029615" cy="3565765"/>
          </a:xfrm>
        </p:spPr>
        <p:txBody>
          <a:bodyPr/>
          <a:lstStyle/>
          <a:p>
            <a:r>
              <a:rPr lang="en-US" sz="2400" dirty="0">
                <a:latin typeface="Times New Roman" panose="02020603050405020304" pitchFamily="18" charset="0"/>
                <a:cs typeface="Times New Roman" panose="02020603050405020304" pitchFamily="18" charset="0"/>
              </a:rPr>
              <a:t>News global application provides  all  users needed functionalities like  searching  News articles, adding the news articles to favorites, top headlines, recent posts and also secure user authentication.</a:t>
            </a:r>
          </a:p>
          <a:p>
            <a:endParaRPr lang="en-IN" dirty="0"/>
          </a:p>
        </p:txBody>
      </p:sp>
    </p:spTree>
    <p:extLst>
      <p:ext uri="{BB962C8B-B14F-4D97-AF65-F5344CB8AC3E}">
        <p14:creationId xmlns:p14="http://schemas.microsoft.com/office/powerpoint/2010/main" val="594696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318DE9-E730-49FA-B0A4-9CA1DB6E7D89}"/>
              </a:ext>
            </a:extLst>
          </p:cNvPr>
          <p:cNvSpPr txBox="1"/>
          <p:nvPr/>
        </p:nvSpPr>
        <p:spPr>
          <a:xfrm>
            <a:off x="2517913" y="2689327"/>
            <a:ext cx="7156174" cy="1107996"/>
          </a:xfrm>
          <a:prstGeom prst="rect">
            <a:avLst/>
          </a:prstGeom>
          <a:noFill/>
        </p:spPr>
        <p:txBody>
          <a:bodyPr wrap="square" rtlCol="0">
            <a:spAutoFit/>
          </a:bodyPr>
          <a:lstStyle/>
          <a:p>
            <a:pPr algn="ctr"/>
            <a:r>
              <a:rPr lang="en-IN" sz="6600" dirty="0">
                <a:solidFill>
                  <a:schemeClr val="accent1">
                    <a:lumMod val="90000"/>
                    <a:lumOff val="10000"/>
                  </a:schemeClr>
                </a:solidFill>
                <a:latin typeface="Bodoni MT" panose="02070603080606020203" pitchFamily="18" charset="0"/>
              </a:rPr>
              <a:t>	Thank You</a:t>
            </a:r>
          </a:p>
        </p:txBody>
      </p:sp>
    </p:spTree>
    <p:extLst>
      <p:ext uri="{BB962C8B-B14F-4D97-AF65-F5344CB8AC3E}">
        <p14:creationId xmlns:p14="http://schemas.microsoft.com/office/powerpoint/2010/main" val="2993087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5C438-C50B-4864-996E-7192BBC9B42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Objective</a:t>
            </a:r>
            <a:endParaRPr lang="en-IN" dirty="0"/>
          </a:p>
        </p:txBody>
      </p:sp>
      <p:sp>
        <p:nvSpPr>
          <p:cNvPr id="3" name="Content Placeholder 2">
            <a:extLst>
              <a:ext uri="{FF2B5EF4-FFF2-40B4-BE49-F238E27FC236}">
                <a16:creationId xmlns:a16="http://schemas.microsoft.com/office/drawing/2014/main" id="{C9D9E22A-0F95-4506-92FD-B13DF53B0332}"/>
              </a:ext>
            </a:extLst>
          </p:cNvPr>
          <p:cNvSpPr>
            <a:spLocks noGrp="1"/>
          </p:cNvSpPr>
          <p:nvPr>
            <p:ph idx="1"/>
          </p:nvPr>
        </p:nvSpPr>
        <p:spPr>
          <a:xfrm>
            <a:off x="581193" y="1913210"/>
            <a:ext cx="11029615" cy="3678303"/>
          </a:xfrm>
        </p:spPr>
        <p:txBody>
          <a:bodyPr/>
          <a:lstStyle/>
          <a:p>
            <a:r>
              <a:rPr lang="en-US" sz="2400" dirty="0">
                <a:latin typeface="Times New Roman" panose="02020603050405020304" pitchFamily="18" charset="0"/>
                <a:cs typeface="Times New Roman" panose="02020603050405020304" pitchFamily="18" charset="0"/>
              </a:rPr>
              <a:t>To create a news application that would</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Provide news articles from all over the world.</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Allow user to add news articles to favorite list. </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 Allow user to search for news articles.</a:t>
            </a:r>
          </a:p>
          <a:p>
            <a:pPr marL="0" indent="0">
              <a:buNone/>
            </a:pPr>
            <a:endParaRPr lang="en-IN" dirty="0"/>
          </a:p>
        </p:txBody>
      </p:sp>
    </p:spTree>
    <p:extLst>
      <p:ext uri="{BB962C8B-B14F-4D97-AF65-F5344CB8AC3E}">
        <p14:creationId xmlns:p14="http://schemas.microsoft.com/office/powerpoint/2010/main" val="2719911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Technology And  Tools</a:t>
            </a:r>
          </a:p>
        </p:txBody>
      </p:sp>
      <p:graphicFrame>
        <p:nvGraphicFramePr>
          <p:cNvPr id="4" name="Content Placeholder 2" descr="timeline">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3591282072"/>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4BABCDF0-D3DC-41ED-A21C-5745FF9CE858}"/>
              </a:ext>
            </a:extLst>
          </p:cNvPr>
          <p:cNvSpPr txBox="1"/>
          <p:nvPr/>
        </p:nvSpPr>
        <p:spPr>
          <a:xfrm>
            <a:off x="3736272" y="2675703"/>
            <a:ext cx="1523750" cy="646331"/>
          </a:xfrm>
          <a:prstGeom prst="rect">
            <a:avLst/>
          </a:prstGeom>
          <a:noFill/>
        </p:spPr>
        <p:txBody>
          <a:bodyPr wrap="none" rtlCol="0">
            <a:spAutoFit/>
          </a:bodyPr>
          <a:lstStyle/>
          <a:p>
            <a:r>
              <a:rPr lang="en-US" sz="1800" dirty="0">
                <a:solidFill>
                  <a:srgbClr val="0070C0"/>
                </a:solidFill>
                <a:latin typeface="Times New Roman" panose="02020603050405020304" pitchFamily="18" charset="0"/>
                <a:cs typeface="Times New Roman" panose="02020603050405020304" pitchFamily="18" charset="0"/>
              </a:rPr>
              <a:t> </a:t>
            </a:r>
            <a:r>
              <a:rPr lang="en-US" sz="1800" dirty="0">
                <a:solidFill>
                  <a:schemeClr val="accent1">
                    <a:lumMod val="90000"/>
                    <a:lumOff val="10000"/>
                  </a:schemeClr>
                </a:solidFill>
                <a:latin typeface="Times New Roman" panose="02020603050405020304" pitchFamily="18" charset="0"/>
                <a:cs typeface="Times New Roman" panose="02020603050405020304" pitchFamily="18" charset="0"/>
              </a:rPr>
              <a:t> Technologies</a:t>
            </a:r>
          </a:p>
          <a:p>
            <a:endParaRPr lang="en-IN" dirty="0"/>
          </a:p>
        </p:txBody>
      </p:sp>
      <p:sp>
        <p:nvSpPr>
          <p:cNvPr id="5" name="TextBox 4">
            <a:extLst>
              <a:ext uri="{FF2B5EF4-FFF2-40B4-BE49-F238E27FC236}">
                <a16:creationId xmlns:a16="http://schemas.microsoft.com/office/drawing/2014/main" id="{E43C9B12-AFA5-434B-A6EC-7870FDE9B9F6}"/>
              </a:ext>
            </a:extLst>
          </p:cNvPr>
          <p:cNvSpPr txBox="1"/>
          <p:nvPr/>
        </p:nvSpPr>
        <p:spPr>
          <a:xfrm>
            <a:off x="8956988" y="2675702"/>
            <a:ext cx="694357" cy="646331"/>
          </a:xfrm>
          <a:prstGeom prst="rect">
            <a:avLst/>
          </a:prstGeom>
          <a:noFill/>
        </p:spPr>
        <p:txBody>
          <a:bodyPr wrap="none" rtlCol="0">
            <a:spAutoFit/>
          </a:bodyPr>
          <a:lstStyle/>
          <a:p>
            <a:r>
              <a:rPr lang="en-US" sz="1800" dirty="0">
                <a:solidFill>
                  <a:schemeClr val="accent1">
                    <a:lumMod val="90000"/>
                    <a:lumOff val="10000"/>
                  </a:schemeClr>
                </a:solidFill>
                <a:latin typeface="Times New Roman" panose="02020603050405020304" pitchFamily="18" charset="0"/>
                <a:cs typeface="Times New Roman" panose="02020603050405020304" pitchFamily="18" charset="0"/>
              </a:rPr>
              <a:t>Tools</a:t>
            </a:r>
          </a:p>
          <a:p>
            <a:endParaRPr lang="en-IN" dirty="0"/>
          </a:p>
        </p:txBody>
      </p:sp>
      <p:sp>
        <p:nvSpPr>
          <p:cNvPr id="7" name="TextBox 6">
            <a:extLst>
              <a:ext uri="{FF2B5EF4-FFF2-40B4-BE49-F238E27FC236}">
                <a16:creationId xmlns:a16="http://schemas.microsoft.com/office/drawing/2014/main" id="{ABEF4A5D-6C67-4AF5-BE42-3C95D8A7C96B}"/>
              </a:ext>
            </a:extLst>
          </p:cNvPr>
          <p:cNvSpPr txBox="1"/>
          <p:nvPr/>
        </p:nvSpPr>
        <p:spPr>
          <a:xfrm>
            <a:off x="7852956" y="4678516"/>
            <a:ext cx="2777299" cy="1477328"/>
          </a:xfrm>
          <a:prstGeom prst="rect">
            <a:avLst/>
          </a:prstGeom>
          <a:noFill/>
        </p:spPr>
        <p:txBody>
          <a:bodyPr wrap="none" rtlCol="0">
            <a:spAutoFit/>
          </a:bodyPr>
          <a:lstStyle/>
          <a:p>
            <a:pPr lvl="0">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Spring Tool Suite-4-4.7.0.</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Visual Studio Code,</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 MySQL workbench, </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Mongo DB</a:t>
            </a:r>
            <a:endParaRPr lang="en-IN" dirty="0"/>
          </a:p>
          <a:p>
            <a:pPr lvl="0">
              <a:buFont typeface="Wingdings" panose="05000000000000000000" pitchFamily="2" charset="2"/>
              <a:buChar char="Ø"/>
            </a:pPr>
            <a:endParaRPr lang="en-US" dirty="0"/>
          </a:p>
        </p:txBody>
      </p:sp>
      <p:sp>
        <p:nvSpPr>
          <p:cNvPr id="8" name="TextBox 7">
            <a:extLst>
              <a:ext uri="{FF2B5EF4-FFF2-40B4-BE49-F238E27FC236}">
                <a16:creationId xmlns:a16="http://schemas.microsoft.com/office/drawing/2014/main" id="{3242A09E-534F-47F7-815B-CD6078944E6B}"/>
              </a:ext>
            </a:extLst>
          </p:cNvPr>
          <p:cNvSpPr txBox="1"/>
          <p:nvPr/>
        </p:nvSpPr>
        <p:spPr>
          <a:xfrm>
            <a:off x="5148775" y="4651113"/>
            <a:ext cx="2000291" cy="1200329"/>
          </a:xfrm>
          <a:prstGeom prst="rect">
            <a:avLst/>
          </a:prstGeom>
          <a:noFill/>
        </p:spPr>
        <p:txBody>
          <a:bodyPr wrap="none" rtlCol="0">
            <a:spAutoFit/>
          </a:bodyPr>
          <a:lstStyle/>
          <a:p>
            <a:pPr>
              <a:buFont typeface="Wingdings" panose="05000000000000000000" pitchFamily="2" charset="2"/>
              <a:buChar char="Ø"/>
            </a:pPr>
            <a:r>
              <a:rPr lang="en-US" sz="1800" dirty="0">
                <a:solidFill>
                  <a:schemeClr val="tx1"/>
                </a:solidFill>
                <a:latin typeface="Times New Roman" panose="02020603050405020304" pitchFamily="18" charset="0"/>
                <a:cs typeface="Times New Roman" panose="02020603050405020304" pitchFamily="18" charset="0"/>
              </a:rPr>
              <a:t>HTML 5, CSS 3</a:t>
            </a:r>
            <a:r>
              <a:rPr lang="en-US" dirty="0">
                <a:latin typeface="Times New Roman" panose="02020603050405020304" pitchFamily="18" charset="0"/>
                <a:cs typeface="Times New Roman" panose="02020603050405020304" pitchFamily="18" charset="0"/>
              </a:rPr>
              <a:t>.</a:t>
            </a:r>
            <a:r>
              <a:rPr lang="en-US" sz="1800" dirty="0">
                <a:solidFill>
                  <a:schemeClr val="tx1"/>
                </a:solidFill>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US" sz="1800" dirty="0">
                <a:solidFill>
                  <a:schemeClr val="tx1"/>
                </a:solidFill>
                <a:latin typeface="Times New Roman" panose="02020603050405020304" pitchFamily="18" charset="0"/>
                <a:cs typeface="Times New Roman" panose="02020603050405020304" pitchFamily="18" charset="0"/>
              </a:rPr>
              <a:t>Bootstrap 4</a:t>
            </a:r>
          </a:p>
          <a:p>
            <a:pPr>
              <a:buFont typeface="Wingdings" panose="05000000000000000000" pitchFamily="2" charset="2"/>
              <a:buChar char="Ø"/>
            </a:pPr>
            <a:r>
              <a:rPr lang="en-US" sz="1800" dirty="0">
                <a:solidFill>
                  <a:schemeClr val="tx1"/>
                </a:solidFill>
                <a:latin typeface="Times New Roman" panose="02020603050405020304" pitchFamily="18" charset="0"/>
                <a:cs typeface="Times New Roman" panose="02020603050405020304" pitchFamily="18" charset="0"/>
              </a:rPr>
              <a:t>Angular  8.</a:t>
            </a:r>
          </a:p>
          <a:p>
            <a:endParaRPr lang="en-IN" dirty="0"/>
          </a:p>
        </p:txBody>
      </p:sp>
      <p:sp>
        <p:nvSpPr>
          <p:cNvPr id="9" name="TextBox 8">
            <a:extLst>
              <a:ext uri="{FF2B5EF4-FFF2-40B4-BE49-F238E27FC236}">
                <a16:creationId xmlns:a16="http://schemas.microsoft.com/office/drawing/2014/main" id="{36DF53EE-139F-41ED-8460-EEA1DCC0D181}"/>
              </a:ext>
            </a:extLst>
          </p:cNvPr>
          <p:cNvSpPr txBox="1"/>
          <p:nvPr/>
        </p:nvSpPr>
        <p:spPr>
          <a:xfrm>
            <a:off x="1775425" y="4651113"/>
            <a:ext cx="3021405" cy="923330"/>
          </a:xfrm>
          <a:prstGeom prst="rect">
            <a:avLst/>
          </a:prstGeom>
          <a:noFill/>
        </p:spPr>
        <p:txBody>
          <a:bodyPr wrap="none" rtlCol="0">
            <a:spAutoFit/>
          </a:bodyPr>
          <a:lstStyle/>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Spring Boot With Hibernate.</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Mongo dB, MySQL.</a:t>
            </a:r>
          </a:p>
          <a:p>
            <a:endParaRPr lang="en-IN" dirty="0"/>
          </a:p>
        </p:txBody>
      </p:sp>
      <p:sp>
        <p:nvSpPr>
          <p:cNvPr id="10" name="TextBox 9">
            <a:extLst>
              <a:ext uri="{FF2B5EF4-FFF2-40B4-BE49-F238E27FC236}">
                <a16:creationId xmlns:a16="http://schemas.microsoft.com/office/drawing/2014/main" id="{389018EE-E2EF-41B4-9691-188D8BBFC2C5}"/>
              </a:ext>
            </a:extLst>
          </p:cNvPr>
          <p:cNvSpPr txBox="1"/>
          <p:nvPr/>
        </p:nvSpPr>
        <p:spPr>
          <a:xfrm>
            <a:off x="2950609" y="3231503"/>
            <a:ext cx="3198311" cy="369332"/>
          </a:xfrm>
          <a:prstGeom prst="rect">
            <a:avLst/>
          </a:prstGeom>
          <a:noFill/>
        </p:spPr>
        <p:txBody>
          <a:bodyPr wrap="none" rtlCol="0">
            <a:spAutoFit/>
          </a:bodyPr>
          <a:lstStyle/>
          <a:p>
            <a:r>
              <a:rPr lang="en-IN" dirty="0"/>
              <a:t>----------------------------------------</a:t>
            </a:r>
          </a:p>
        </p:txBody>
      </p:sp>
      <p:sp>
        <p:nvSpPr>
          <p:cNvPr id="11" name="Straight Connector 10">
            <a:extLst>
              <a:ext uri="{FF2B5EF4-FFF2-40B4-BE49-F238E27FC236}">
                <a16:creationId xmlns:a16="http://schemas.microsoft.com/office/drawing/2014/main" id="{B0946483-8378-42D7-AC6F-CFF3651E8D21}"/>
              </a:ext>
            </a:extLst>
          </p:cNvPr>
          <p:cNvSpPr/>
          <p:nvPr/>
        </p:nvSpPr>
        <p:spPr>
          <a:xfrm>
            <a:off x="4498147" y="3121910"/>
            <a:ext cx="0" cy="294259"/>
          </a:xfrm>
          <a:prstGeom prst="line">
            <a:avLst/>
          </a:prstGeom>
          <a:noFill/>
          <a:ln w="12700" cap="rnd" cmpd="sng" algn="ctr">
            <a:solidFill>
              <a:schemeClr val="accent1">
                <a:shade val="90000"/>
                <a:hueOff val="140199"/>
                <a:satOff val="2886"/>
                <a:lumOff val="12346"/>
                <a:alphaOff val="0"/>
              </a:schemeClr>
            </a:solidFill>
            <a:prstDash val="dash"/>
          </a:ln>
          <a:effectLst/>
        </p:spPr>
        <p:style>
          <a:lnRef idx="1">
            <a:scrgbClr r="0" g="0" b="0"/>
          </a:lnRef>
          <a:fillRef idx="0">
            <a:scrgbClr r="0" g="0" b="0"/>
          </a:fillRef>
          <a:effectRef idx="0">
            <a:scrgbClr r="0" g="0" b="0"/>
          </a:effectRef>
          <a:fontRef idx="minor">
            <a:schemeClr val="tx1">
              <a:hueOff val="0"/>
              <a:satOff val="0"/>
              <a:lumOff val="0"/>
              <a:alphaOff val="0"/>
            </a:schemeClr>
          </a:fontRef>
        </p:style>
      </p:sp>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Flowchart</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35001" y="2181224"/>
            <a:ext cx="8121997" cy="4171867"/>
          </a:xfrm>
        </p:spPr>
      </p:pic>
    </p:spTree>
    <p:extLst>
      <p:ext uri="{BB962C8B-B14F-4D97-AF65-F5344CB8AC3E}">
        <p14:creationId xmlns:p14="http://schemas.microsoft.com/office/powerpoint/2010/main" val="3337870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5F26-6172-4641-8807-F8A5B70FF36D}"/>
              </a:ext>
            </a:extLst>
          </p:cNvPr>
          <p:cNvSpPr>
            <a:spLocks noGrp="1"/>
          </p:cNvSpPr>
          <p:nvPr>
            <p:ph type="title"/>
          </p:nvPr>
        </p:nvSpPr>
        <p:spPr>
          <a:xfrm>
            <a:off x="581192" y="702156"/>
            <a:ext cx="11029616" cy="746816"/>
          </a:xfrm>
        </p:spPr>
        <p:txBody>
          <a:bodyPr/>
          <a:lstStyle/>
          <a:p>
            <a:r>
              <a:rPr lang="en-US" dirty="0">
                <a:latin typeface="Times New Roman" panose="02020603050405020304" pitchFamily="18" charset="0"/>
                <a:cs typeface="Times New Roman" panose="02020603050405020304" pitchFamily="18" charset="0"/>
              </a:rPr>
              <a:t>Modules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03B7723-B36E-411E-B28E-E2BB7DAA4D1F}"/>
              </a:ext>
            </a:extLst>
          </p:cNvPr>
          <p:cNvSpPr>
            <a:spLocks noGrp="1"/>
          </p:cNvSpPr>
          <p:nvPr>
            <p:ph idx="1"/>
          </p:nvPr>
        </p:nvSpPr>
        <p:spPr>
          <a:xfrm>
            <a:off x="581192" y="2180496"/>
            <a:ext cx="11029615" cy="4459455"/>
          </a:xfrm>
        </p:spPr>
        <p:txBody>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Signup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Login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Home</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Favorite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Categories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Search</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Logout</a:t>
            </a:r>
          </a:p>
          <a:p>
            <a:pPr marL="0" indent="0">
              <a:buNone/>
            </a:pPr>
            <a:endParaRPr lang="en-US" sz="1800" dirty="0">
              <a:latin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D09A35A7-2ABE-47B1-9B08-1486F8AED0FE}"/>
              </a:ext>
            </a:extLst>
          </p:cNvPr>
          <p:cNvPicPr>
            <a:picLocks noChangeAspect="1"/>
          </p:cNvPicPr>
          <p:nvPr/>
        </p:nvPicPr>
        <p:blipFill>
          <a:blip r:embed="rId2"/>
          <a:stretch>
            <a:fillRect/>
          </a:stretch>
        </p:blipFill>
        <p:spPr>
          <a:xfrm>
            <a:off x="6262613" y="2165183"/>
            <a:ext cx="4161546" cy="3990661"/>
          </a:xfrm>
          <a:prstGeom prst="rect">
            <a:avLst/>
          </a:prstGeom>
        </p:spPr>
      </p:pic>
    </p:spTree>
    <p:extLst>
      <p:ext uri="{BB962C8B-B14F-4D97-AF65-F5344CB8AC3E}">
        <p14:creationId xmlns:p14="http://schemas.microsoft.com/office/powerpoint/2010/main" val="338526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DASHBOARD</a:t>
            </a:r>
            <a:endParaRPr lang="en-IN" dirty="0">
              <a:latin typeface="Times New Roman" panose="02020603050405020304" pitchFamily="18" charset="0"/>
              <a:cs typeface="Times New Roman" panose="02020603050405020304" pitchFamily="18" charset="0"/>
            </a:endParaRPr>
          </a:p>
        </p:txBody>
      </p:sp>
      <p:pic>
        <p:nvPicPr>
          <p:cNvPr id="6" name="dashboard video_Trim">
            <a:hlinkClick r:id="" action="ppaction://media"/>
            <a:extLst>
              <a:ext uri="{FF2B5EF4-FFF2-40B4-BE49-F238E27FC236}">
                <a16:creationId xmlns:a16="http://schemas.microsoft.com/office/drawing/2014/main" id="{C4CCC653-DEF3-4548-9735-4B476DA596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7078" y="1920106"/>
            <a:ext cx="11133729" cy="4235738"/>
          </a:xfrm>
        </p:spPr>
      </p:pic>
    </p:spTree>
    <p:extLst>
      <p:ext uri="{BB962C8B-B14F-4D97-AF65-F5344CB8AC3E}">
        <p14:creationId xmlns:p14="http://schemas.microsoft.com/office/powerpoint/2010/main" val="438945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REGISTER PAGE</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87219" y="2250892"/>
            <a:ext cx="5087075" cy="301477"/>
          </a:xfrm>
        </p:spPr>
        <p:txBody>
          <a:bodyPr/>
          <a:lstStyle/>
          <a:p>
            <a:r>
              <a:rPr lang="en-US" dirty="0"/>
              <a:t>Registeration form</a:t>
            </a:r>
            <a:endParaRPr lang="en-IN" dirty="0"/>
          </a:p>
        </p:txBody>
      </p:sp>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1025" y="2946917"/>
            <a:ext cx="5392738" cy="2892979"/>
          </a:xfrm>
        </p:spPr>
      </p:pic>
      <p:sp>
        <p:nvSpPr>
          <p:cNvPr id="5" name="Text Placeholder 4"/>
          <p:cNvSpPr>
            <a:spLocks noGrp="1"/>
          </p:cNvSpPr>
          <p:nvPr>
            <p:ph type="body" sz="quarter" idx="3"/>
          </p:nvPr>
        </p:nvSpPr>
        <p:spPr>
          <a:xfrm>
            <a:off x="6523735" y="2250892"/>
            <a:ext cx="5087073" cy="317379"/>
          </a:xfrm>
        </p:spPr>
        <p:txBody>
          <a:bodyPr/>
          <a:lstStyle/>
          <a:p>
            <a:r>
              <a:rPr lang="en-US" dirty="0"/>
              <a:t>With validations</a:t>
            </a:r>
            <a:endParaRPr lang="en-IN" dirty="0"/>
          </a:p>
        </p:txBody>
      </p:sp>
      <p:pic>
        <p:nvPicPr>
          <p:cNvPr id="8" name="Content Placeholder 7"/>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218238" y="2946917"/>
            <a:ext cx="5392737" cy="2892978"/>
          </a:xfrm>
        </p:spPr>
      </p:pic>
    </p:spTree>
    <p:extLst>
      <p:ext uri="{BB962C8B-B14F-4D97-AF65-F5344CB8AC3E}">
        <p14:creationId xmlns:p14="http://schemas.microsoft.com/office/powerpoint/2010/main" val="322144896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LOGIN PAGE</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87219" y="2051438"/>
            <a:ext cx="5087075" cy="540687"/>
          </a:xfrm>
        </p:spPr>
        <p:txBody>
          <a:bodyPr/>
          <a:lstStyle/>
          <a:p>
            <a:r>
              <a:rPr lang="en-US" dirty="0"/>
              <a:t>Login form </a:t>
            </a:r>
            <a:endParaRPr lang="en-IN"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1025" y="2552369"/>
            <a:ext cx="5392738" cy="3697356"/>
          </a:xfrm>
        </p:spPr>
      </p:pic>
      <p:sp>
        <p:nvSpPr>
          <p:cNvPr id="5" name="Text Placeholder 4"/>
          <p:cNvSpPr>
            <a:spLocks noGrp="1"/>
          </p:cNvSpPr>
          <p:nvPr>
            <p:ph type="body" sz="quarter" idx="3"/>
          </p:nvPr>
        </p:nvSpPr>
        <p:spPr>
          <a:xfrm>
            <a:off x="6523735" y="2075291"/>
            <a:ext cx="5087073" cy="461176"/>
          </a:xfrm>
        </p:spPr>
        <p:txBody>
          <a:bodyPr/>
          <a:lstStyle/>
          <a:p>
            <a:r>
              <a:rPr lang="en-US" dirty="0"/>
              <a:t>Validations</a:t>
            </a:r>
            <a:endParaRPr lang="en-IN" dirty="0"/>
          </a:p>
        </p:txBody>
      </p:sp>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18238" y="2536466"/>
            <a:ext cx="5392737" cy="3705308"/>
          </a:xfrm>
        </p:spPr>
      </p:pic>
    </p:spTree>
    <p:extLst>
      <p:ext uri="{BB962C8B-B14F-4D97-AF65-F5344CB8AC3E}">
        <p14:creationId xmlns:p14="http://schemas.microsoft.com/office/powerpoint/2010/main" val="3904976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SEARCH</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83243" y="1979876"/>
            <a:ext cx="7529884" cy="4397070"/>
          </a:xfrm>
        </p:spPr>
      </p:pic>
    </p:spTree>
    <p:extLst>
      <p:ext uri="{BB962C8B-B14F-4D97-AF65-F5344CB8AC3E}">
        <p14:creationId xmlns:p14="http://schemas.microsoft.com/office/powerpoint/2010/main" val="1867288810"/>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Override1.xml><?xml version="1.0" encoding="utf-8"?>
<a:themeOverride xmlns:a="http://schemas.openxmlformats.org/drawingml/2006/main">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themeOverride>
</file>

<file path=ppt/theme/themeOverride2.xml><?xml version="1.0" encoding="utf-8"?>
<a:themeOverride xmlns:a="http://schemas.openxmlformats.org/drawingml/2006/main">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16c05727-aa75-4e4a-9b5f-8a80a1165891"/>
    <ds:schemaRef ds:uri="http://www.w3.org/XML/1998/namespace"/>
    <ds:schemaRef ds:uri="http://schemas.microsoft.com/office/infopath/2007/PartnerControls"/>
    <ds:schemaRef ds:uri="http://purl.org/dc/term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71af3243-3dd4-4a8d-8c0d-dd76da1f02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154</TotalTime>
  <Words>173</Words>
  <Application>Microsoft Office PowerPoint</Application>
  <PresentationFormat>Widescreen</PresentationFormat>
  <Paragraphs>54</Paragraphs>
  <Slides>14</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Algerian</vt:lpstr>
      <vt:lpstr>Baskerville Old Face</vt:lpstr>
      <vt:lpstr>Bodoni MT</vt:lpstr>
      <vt:lpstr>Gill Sans MT</vt:lpstr>
      <vt:lpstr>Times New Roman</vt:lpstr>
      <vt:lpstr>Wingdings</vt:lpstr>
      <vt:lpstr>Wingdings 2</vt:lpstr>
      <vt:lpstr>Dividend</vt:lpstr>
      <vt:lpstr>PowerPoint Presentation</vt:lpstr>
      <vt:lpstr> Objective</vt:lpstr>
      <vt:lpstr>Technology And  Tools</vt:lpstr>
      <vt:lpstr>Flowchart</vt:lpstr>
      <vt:lpstr>Modules</vt:lpstr>
      <vt:lpstr>DASHBOARD</vt:lpstr>
      <vt:lpstr>REGISTER PAGE</vt:lpstr>
      <vt:lpstr>LOGIN PAGE</vt:lpstr>
      <vt:lpstr>SEARCH</vt:lpstr>
      <vt:lpstr>Link Navigation </vt:lpstr>
      <vt:lpstr>FAVOURITES</vt:lpstr>
      <vt:lpstr>LOGOUT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METTA ROJA</dc:creator>
  <cp:lastModifiedBy>METTA ROJA</cp:lastModifiedBy>
  <cp:revision>19</cp:revision>
  <dcterms:created xsi:type="dcterms:W3CDTF">2021-02-04T14:40:55Z</dcterms:created>
  <dcterms:modified xsi:type="dcterms:W3CDTF">2021-02-05T08:53:56Z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